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1" r:id="rId9"/>
    <p:sldId id="260" r:id="rId10"/>
    <p:sldId id="263" r:id="rId11"/>
    <p:sldId id="26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152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29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165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22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2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797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5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14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924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757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0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BC62-5292-47FB-945B-2B2CC5E5A086}" type="datetimeFigureOut">
              <a:rPr lang="nl-BE" smtClean="0"/>
              <a:t>6/11/2019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7103-448E-49D4-9A2D-01D949A435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44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8835" y="191823"/>
            <a:ext cx="9144000" cy="2387600"/>
          </a:xfrm>
        </p:spPr>
        <p:txBody>
          <a:bodyPr/>
          <a:lstStyle/>
          <a:p>
            <a:r>
              <a:rPr lang="nl-BE" sz="7200" dirty="0">
                <a:latin typeface="+mn-lt"/>
              </a:rPr>
              <a:t>j</a:t>
            </a:r>
            <a:r>
              <a:rPr lang="nl-BE" sz="7200" dirty="0" smtClean="0">
                <a:latin typeface="+mn-lt"/>
              </a:rPr>
              <a:t>eugdzorg     jeugdwerk</a:t>
            </a:r>
            <a:endParaRPr lang="nl-BE" sz="72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15762" y="2579423"/>
            <a:ext cx="9144000" cy="91342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De jeugdambtenaar als matchmaker? </a:t>
            </a:r>
          </a:p>
        </p:txBody>
      </p:sp>
      <p:sp>
        <p:nvSpPr>
          <p:cNvPr id="4" name="Hart 3"/>
          <p:cNvSpPr/>
          <p:nvPr/>
        </p:nvSpPr>
        <p:spPr>
          <a:xfrm>
            <a:off x="5486400" y="1754183"/>
            <a:ext cx="691978" cy="6329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685535" y="4141783"/>
            <a:ext cx="6985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/>
              <a:t>In Schoten alleszins wel</a:t>
            </a:r>
            <a:r>
              <a:rPr lang="nl-BE" sz="4000" dirty="0" smtClean="0"/>
              <a:t>!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0906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509" y="129824"/>
            <a:ext cx="10515600" cy="1325563"/>
          </a:xfrm>
        </p:spPr>
        <p:txBody>
          <a:bodyPr/>
          <a:lstStyle/>
          <a:p>
            <a:pPr algn="ctr"/>
            <a:r>
              <a:rPr lang="nl-BE" sz="3600" dirty="0" smtClean="0">
                <a:latin typeface="+mn-lt"/>
              </a:rPr>
              <a:t>Schoten</a:t>
            </a:r>
            <a:r>
              <a:rPr lang="nl-BE" dirty="0" smtClean="0">
                <a:latin typeface="+mn-lt"/>
              </a:rPr>
              <a:t> 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6868" y="1605706"/>
            <a:ext cx="10515600" cy="4351338"/>
          </a:xfrm>
        </p:spPr>
        <p:txBody>
          <a:bodyPr/>
          <a:lstStyle/>
          <a:p>
            <a:r>
              <a:rPr lang="nl-BE" dirty="0" smtClean="0"/>
              <a:t>34.000 inwoners </a:t>
            </a:r>
          </a:p>
          <a:p>
            <a:r>
              <a:rPr lang="nl-BE" dirty="0" smtClean="0"/>
              <a:t>3 kleuterscholen, 12 basisscholen en 6 secundaire scholen</a:t>
            </a:r>
          </a:p>
          <a:p>
            <a:r>
              <a:rPr lang="nl-BE" dirty="0" smtClean="0"/>
              <a:t>10 jeugdbewegingen </a:t>
            </a:r>
          </a:p>
          <a:p>
            <a:r>
              <a:rPr lang="nl-BE" dirty="0" smtClean="0"/>
              <a:t>1 jeugdhuis: jeugdhuis </a:t>
            </a:r>
            <a:r>
              <a:rPr lang="nl-BE" dirty="0" err="1" smtClean="0"/>
              <a:t>Kaddish</a:t>
            </a:r>
            <a:r>
              <a:rPr lang="nl-BE" dirty="0" smtClean="0"/>
              <a:t> </a:t>
            </a:r>
          </a:p>
          <a:p>
            <a:r>
              <a:rPr lang="nl-BE" dirty="0" smtClean="0"/>
              <a:t>1 begeleidingstehuis: begeleidingstehuis Juno</a:t>
            </a:r>
          </a:p>
          <a:p>
            <a:r>
              <a:rPr lang="nl-BE" dirty="0" smtClean="0"/>
              <a:t>1 CKG: CKG Koraal</a:t>
            </a:r>
          </a:p>
          <a:p>
            <a:r>
              <a:rPr lang="nl-BE" dirty="0" smtClean="0"/>
              <a:t>Een fantastische jeugddienst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03" y="2618837"/>
            <a:ext cx="4867711" cy="41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86" y="186459"/>
            <a:ext cx="7425624" cy="6497421"/>
          </a:xfrm>
        </p:spPr>
      </p:pic>
    </p:spTree>
    <p:extLst>
      <p:ext uri="{BB962C8B-B14F-4D97-AF65-F5344CB8AC3E}">
        <p14:creationId xmlns:p14="http://schemas.microsoft.com/office/powerpoint/2010/main" val="1292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3600" dirty="0" smtClean="0">
                <a:latin typeface="+mn-lt"/>
              </a:rPr>
              <a:t>De brug tussen jeugdwerk en bijzondere jeugdzorg</a:t>
            </a:r>
            <a:endParaRPr lang="nl-BE" sz="36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11866"/>
            <a:ext cx="10515600" cy="4351338"/>
          </a:xfrm>
        </p:spPr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e link met de jeugddienst </a:t>
            </a:r>
            <a:br>
              <a:rPr lang="nl-BE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</a:t>
            </a:r>
            <a:r>
              <a:rPr lang="nl-BE" sz="2400" dirty="0" smtClean="0"/>
              <a:t> vrijetijdspas: lokaal netwerk vrijetijdsparticipatie </a:t>
            </a:r>
            <a:br>
              <a:rPr lang="nl-BE" sz="2400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</a:t>
            </a:r>
            <a:r>
              <a:rPr lang="nl-BE" sz="2400" dirty="0" smtClean="0"/>
              <a:t> </a:t>
            </a:r>
            <a:r>
              <a:rPr lang="nl-BE" sz="2400" dirty="0"/>
              <a:t>g</a:t>
            </a:r>
            <a:r>
              <a:rPr lang="nl-BE" sz="2400" dirty="0" smtClean="0"/>
              <a:t>rabbelpas </a:t>
            </a:r>
            <a:r>
              <a:rPr lang="nl-BE" sz="2400" dirty="0"/>
              <a:t>&amp; SWAP </a:t>
            </a:r>
            <a:r>
              <a:rPr lang="nl-BE" sz="2400" dirty="0" smtClean="0"/>
              <a:t>inschrijvingen</a:t>
            </a:r>
            <a:br>
              <a:rPr lang="nl-BE" sz="2400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>
                <a:sym typeface="Wingdings" panose="05000000000000000000" pitchFamily="2" charset="2"/>
              </a:rPr>
              <a:t>g</a:t>
            </a:r>
            <a:r>
              <a:rPr lang="nl-BE" sz="2400" dirty="0" smtClean="0"/>
              <a:t>ratis tickets voor bepaalde evenementen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Jeugdraad</a:t>
            </a:r>
            <a:r>
              <a:rPr lang="nl-BE" dirty="0"/>
              <a:t> </a:t>
            </a:r>
            <a:r>
              <a:rPr lang="nl-BE" dirty="0" smtClean="0"/>
              <a:t>&amp; jeugdtreffen </a:t>
            </a:r>
            <a:br>
              <a:rPr lang="nl-BE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>
                <a:sym typeface="Wingdings" panose="05000000000000000000" pitchFamily="2" charset="2"/>
              </a:rPr>
              <a:t>e</a:t>
            </a:r>
            <a:r>
              <a:rPr lang="nl-BE" sz="2400" dirty="0" smtClean="0"/>
              <a:t>en aangename kennismaking met de jeugdverenigingen… 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0259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7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3600" dirty="0">
                <a:latin typeface="+mn-lt"/>
              </a:rPr>
              <a:t>De brug tussen jeugdwerk en bijzondere jeugdzorg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35793"/>
            <a:ext cx="11485418" cy="5498388"/>
          </a:xfrm>
        </p:spPr>
        <p:txBody>
          <a:bodyPr>
            <a:normAutofit/>
          </a:bodyPr>
          <a:lstStyle/>
          <a:p>
            <a:r>
              <a:rPr lang="nl-BE" dirty="0" smtClean="0">
                <a:sym typeface="Wingdings" panose="05000000000000000000" pitchFamily="2" charset="2"/>
              </a:rPr>
              <a:t>Ken elkaars aanbod</a:t>
            </a:r>
            <a:br>
              <a:rPr lang="nl-BE" dirty="0" smtClean="0">
                <a:sym typeface="Wingdings" panose="05000000000000000000" pitchFamily="2" charset="2"/>
              </a:rPr>
            </a:br>
            <a:r>
              <a:rPr lang="nl-BE" sz="2400" dirty="0">
                <a:solidFill>
                  <a:prstClr val="black"/>
                </a:solidFill>
                <a:sym typeface="Wingdings" panose="05000000000000000000" pitchFamily="2" charset="2"/>
              </a:rPr>
              <a:t> gemeentelijk aanbod </a:t>
            </a:r>
            <a:r>
              <a:rPr lang="nl-B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voorstellen</a:t>
            </a:r>
            <a:br>
              <a:rPr lang="nl-BE" sz="2400" dirty="0" smtClean="0">
                <a:solidFill>
                  <a:prstClr val="black"/>
                </a:solidFill>
                <a:sym typeface="Wingdings" panose="05000000000000000000" pitchFamily="2" charset="2"/>
              </a:rPr>
            </a:br>
            <a:endParaRPr lang="nl-BE" dirty="0" smtClean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Breng de jongeren uit een voorziening naar het jeugdwerk </a:t>
            </a:r>
            <a:r>
              <a:rPr lang="nl-BE" sz="2400" dirty="0">
                <a:sym typeface="Wingdings" panose="05000000000000000000" pitchFamily="2" charset="2"/>
              </a:rPr>
              <a:t/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 animator op de Grabbelpas/SWAP </a:t>
            </a:r>
            <a:r>
              <a:rPr lang="nl-BE" sz="2400" dirty="0" smtClean="0">
                <a:sym typeface="Wingdings" panose="05000000000000000000" pitchFamily="2" charset="2"/>
              </a:rPr>
              <a:t/>
            </a:r>
            <a:br>
              <a:rPr lang="nl-BE" sz="2400" dirty="0" smtClean="0">
                <a:sym typeface="Wingdings" panose="05000000000000000000" pitchFamily="2" charset="2"/>
              </a:rPr>
            </a:br>
            <a:endParaRPr lang="nl-BE" sz="2400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Breng het jeugdwerk naar de jeugdvoorziening(en)</a:t>
            </a:r>
            <a:br>
              <a:rPr lang="nl-BE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 vergadering jeugdraad in Juno 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 activiteiten op het domein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 opening nieuwe speeltuin CKG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 openingsfeest Juno</a:t>
            </a:r>
          </a:p>
        </p:txBody>
      </p:sp>
    </p:spTree>
    <p:extLst>
      <p:ext uri="{BB962C8B-B14F-4D97-AF65-F5344CB8AC3E}">
        <p14:creationId xmlns:p14="http://schemas.microsoft.com/office/powerpoint/2010/main" val="412485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91" y="122304"/>
            <a:ext cx="9963268" cy="6642178"/>
          </a:xfrm>
        </p:spPr>
      </p:pic>
    </p:spTree>
    <p:extLst>
      <p:ext uri="{BB962C8B-B14F-4D97-AF65-F5344CB8AC3E}">
        <p14:creationId xmlns:p14="http://schemas.microsoft.com/office/powerpoint/2010/main" val="415007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9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3600" dirty="0" smtClean="0">
                <a:latin typeface="+mn-lt"/>
              </a:rPr>
              <a:t>Tips &amp; tricks </a:t>
            </a:r>
            <a:endParaRPr lang="nl-BE" sz="36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5023412"/>
          </a:xfrm>
        </p:spPr>
        <p:txBody>
          <a:bodyPr/>
          <a:lstStyle/>
          <a:p>
            <a:r>
              <a:rPr lang="nl-BE" dirty="0" smtClean="0">
                <a:sym typeface="Wingdings" panose="05000000000000000000" pitchFamily="2" charset="2"/>
              </a:rPr>
              <a:t>Wees niet bang voor te veel extra werk of te weinig tijd</a:t>
            </a:r>
          </a:p>
          <a:p>
            <a:r>
              <a:rPr lang="nl-BE" dirty="0" smtClean="0"/>
              <a:t>Weg met vooroordelen, gewoon vragen of doen </a:t>
            </a:r>
          </a:p>
          <a:p>
            <a:r>
              <a:rPr lang="nl-BE" dirty="0" smtClean="0"/>
              <a:t>Zorg voor een vaste contactpersoon </a:t>
            </a:r>
          </a:p>
          <a:p>
            <a:r>
              <a:rPr lang="nl-BE" dirty="0" smtClean="0"/>
              <a:t>Ga in gesprek met de verschillende partners</a:t>
            </a:r>
            <a:br>
              <a:rPr lang="nl-BE" dirty="0" smtClean="0"/>
            </a:br>
            <a:r>
              <a:rPr lang="nl-BE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 smtClean="0"/>
              <a:t>hoe meer meningen, hoe meer inzichten </a:t>
            </a:r>
          </a:p>
          <a:p>
            <a:r>
              <a:rPr lang="nl-BE" dirty="0" smtClean="0"/>
              <a:t>Niet altijd rozen geur en maneschijn: ga hiermee aan de slag </a:t>
            </a:r>
          </a:p>
          <a:p>
            <a:r>
              <a:rPr lang="nl-BE" dirty="0" smtClean="0"/>
              <a:t>Durf out of </a:t>
            </a:r>
            <a:r>
              <a:rPr lang="nl-BE" dirty="0" err="1" smtClean="0"/>
              <a:t>the</a:t>
            </a:r>
            <a:r>
              <a:rPr lang="nl-BE" dirty="0" smtClean="0"/>
              <a:t> box denken </a:t>
            </a:r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84" y="4344630"/>
            <a:ext cx="3131828" cy="23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800" b="1" dirty="0" smtClean="0">
                <a:latin typeface="+mn-lt"/>
              </a:rPr>
              <a:t>Veel succes! </a:t>
            </a:r>
            <a:endParaRPr lang="nl-BE" sz="4800" b="1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4" y="2025570"/>
            <a:ext cx="8921271" cy="4333448"/>
          </a:xfrm>
        </p:spPr>
      </p:pic>
    </p:spTree>
    <p:extLst>
      <p:ext uri="{BB962C8B-B14F-4D97-AF65-F5344CB8AC3E}">
        <p14:creationId xmlns:p14="http://schemas.microsoft.com/office/powerpoint/2010/main" val="2741549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7913AB24B2E46A77244C3C409485B" ma:contentTypeVersion="10" ma:contentTypeDescription="Een nieuw document maken." ma:contentTypeScope="" ma:versionID="e4914d36878deed3aa16278e28c4e24f">
  <xsd:schema xmlns:xsd="http://www.w3.org/2001/XMLSchema" xmlns:xs="http://www.w3.org/2001/XMLSchema" xmlns:p="http://schemas.microsoft.com/office/2006/metadata/properties" xmlns:ns2="f7c62923-d34e-480b-b97d-33c63f887a50" xmlns:ns3="dfca433f-8598-490f-a85c-a9ef094c00a7" targetNamespace="http://schemas.microsoft.com/office/2006/metadata/properties" ma:root="true" ma:fieldsID="f6c2c15e2184858e3836bfed27ae8a71" ns2:_="" ns3:_="">
    <xsd:import namespace="f7c62923-d34e-480b-b97d-33c63f887a50"/>
    <xsd:import namespace="dfca433f-8598-490f-a85c-a9ef094c00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62923-d34e-480b-b97d-33c63f887a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a433f-8598-490f-a85c-a9ef094c0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E0A900-5805-4A51-B346-94F6930CF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62923-d34e-480b-b97d-33c63f887a50"/>
    <ds:schemaRef ds:uri="dfca433f-8598-490f-a85c-a9ef094c0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3171D6-8399-490A-A0A0-6670F6DE2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00F8BA-168E-4FD1-A198-62E55F02E3E8}">
  <ds:schemaRefs>
    <ds:schemaRef ds:uri="http://www.w3.org/XML/1998/namespace"/>
    <ds:schemaRef ds:uri="http://purl.org/dc/elements/1.1/"/>
    <ds:schemaRef ds:uri="http://schemas.openxmlformats.org/package/2006/metadata/core-properties"/>
    <ds:schemaRef ds:uri="dfca433f-8598-490f-a85c-a9ef094c00a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f7c62923-d34e-480b-b97d-33c63f887a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104</Words>
  <Application>Microsoft Office PowerPoint</Application>
  <PresentationFormat>Breedbeeld</PresentationFormat>
  <Paragraphs>26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jeugdzorg     jeugdwerk</vt:lpstr>
      <vt:lpstr>Schoten </vt:lpstr>
      <vt:lpstr>PowerPoint-presentatie</vt:lpstr>
      <vt:lpstr>De brug tussen jeugdwerk en bijzondere jeugdzorg</vt:lpstr>
      <vt:lpstr>De brug tussen jeugdwerk en bijzondere jeugdzorg</vt:lpstr>
      <vt:lpstr>PowerPoint-presentatie</vt:lpstr>
      <vt:lpstr>Tips &amp; tricks </vt:lpstr>
      <vt:lpstr>Veel 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Peelman</dc:creator>
  <cp:lastModifiedBy>Line Ostyn</cp:lastModifiedBy>
  <cp:revision>47</cp:revision>
  <dcterms:created xsi:type="dcterms:W3CDTF">2019-03-11T10:19:01Z</dcterms:created>
  <dcterms:modified xsi:type="dcterms:W3CDTF">2019-11-06T10:33:58Z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0x010100EC87913AB24B2E46A77244C3C409485B</vt:lpwstr>
  </property>
</Properties>
</file>